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333" r:id="rId6"/>
    <p:sldId id="334" r:id="rId7"/>
    <p:sldId id="335" r:id="rId8"/>
    <p:sldId id="336" r:id="rId9"/>
    <p:sldId id="338" r:id="rId10"/>
    <p:sldId id="339" r:id="rId11"/>
    <p:sldId id="33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L. Dallas" userId="86a9764b-0e48-4c1f-9211-2a1ed601dcd1" providerId="ADAL" clId="{031A1E72-F57F-46D4-93C7-24CE76985D6F}"/>
    <pc:docChg chg="delSld">
      <pc:chgData name="Karen L. Dallas" userId="86a9764b-0e48-4c1f-9211-2a1ed601dcd1" providerId="ADAL" clId="{031A1E72-F57F-46D4-93C7-24CE76985D6F}" dt="2023-01-09T13:54:02.231" v="0" actId="2696"/>
      <pc:docMkLst>
        <pc:docMk/>
      </pc:docMkLst>
      <pc:sldChg chg="del">
        <pc:chgData name="Karen L. Dallas" userId="86a9764b-0e48-4c1f-9211-2a1ed601dcd1" providerId="ADAL" clId="{031A1E72-F57F-46D4-93C7-24CE76985D6F}" dt="2023-01-09T13:54:02.231" v="0" actId="2696"/>
        <pc:sldMkLst>
          <pc:docMk/>
          <pc:sldMk cId="1510143952" sldId="3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C06C4-C5A6-48FB-97F5-B20A44F857E9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5657-0A12-495F-9FFA-D8F7554E7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2B2CC-0155-4E5E-A890-531D58ADF5B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0FBB-F712-42E7-8C2F-226D98798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050" y="3600450"/>
            <a:ext cx="9144000" cy="24511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/>
            <a:r>
              <a:rPr lang="en-US" sz="20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B23B9F-B223-42FC-B961-B8BFC75D2259}" type="datetime1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1/9/2023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2">
                    <a:alpha val="60000"/>
                  </a:schemeClr>
                </a:solidFill>
              </a:rPr>
              <a:t>Sample footer text</a:t>
            </a:r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844951-7827-47D4-8276-7DDE1FA7D85A}" type="slidenum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9" name="Date Placeholder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Footer Placeholder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Freeform: Shape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600450"/>
            <a:ext cx="5322888" cy="24511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 Chart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1016"/>
            <a:ext cx="4800600" cy="374904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011680"/>
            <a:ext cx="51577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1051560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04360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360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8934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68934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 anchor="b" anchorCtr="0"/>
          <a:lstStyle/>
          <a:p>
            <a:r>
              <a:rPr lang="en-US" dirty="0"/>
              <a:t>How to Access </a:t>
            </a:r>
            <a:r>
              <a:rPr lang="en-US" dirty="0" err="1"/>
              <a:t>Success</a:t>
            </a:r>
            <a:r>
              <a:rPr lang="en-US" dirty="0" err="1">
                <a:solidFill>
                  <a:srgbClr val="7030A0"/>
                </a:solidFill>
              </a:rPr>
              <a:t>maker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Math Assignments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04BED3-CF2E-4CAD-8CE8-ED3ED12AEB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175" y="3600450"/>
            <a:ext cx="9144000" cy="2451100"/>
          </a:xfrm>
        </p:spPr>
        <p:txBody>
          <a:bodyPr/>
          <a:lstStyle/>
          <a:p>
            <a:r>
              <a:rPr lang="en-US" dirty="0"/>
              <a:t>Bayview </a:t>
            </a:r>
            <a:r>
              <a:rPr lang="en-US"/>
              <a:t>Elementary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ame 13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313F4-5770-0680-DE38-53AE78AA1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844"/>
            <a:ext cx="4287253" cy="26291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Clever Dashboard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8B563-3865-4921-2A56-CF87E1713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3602038"/>
            <a:ext cx="4287253" cy="23751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kern="120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Click on “</a:t>
            </a:r>
            <a:r>
              <a:rPr lang="en-US" sz="2200" kern="120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Savvas</a:t>
            </a:r>
            <a:r>
              <a:rPr lang="en-US" sz="2200" kern="120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Easy Bridge”</a:t>
            </a:r>
          </a:p>
        </p:txBody>
      </p:sp>
      <p:pic>
        <p:nvPicPr>
          <p:cNvPr id="9" name="Picture Placeholder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666182B-190A-0D3B-BAE4-64E7F88C1B7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alphaModFix amt="90000"/>
          </a:blip>
          <a:srcRect l="20366" r="20366"/>
          <a:stretch>
            <a:fillRect/>
          </a:stretch>
        </p:blipFill>
        <p:spPr>
          <a:xfrm>
            <a:off x="5606716" y="1027412"/>
            <a:ext cx="5747084" cy="4824147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1871F-1E33-5B47-8313-BD2C73314B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CEE77-9709-A56A-0051-ADAB3611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2ACC7-2CD7-D744-8BD5-B4D3031D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5B43BE0-66B9-0BC2-BC49-606C41255D30}"/>
              </a:ext>
            </a:extLst>
          </p:cNvPr>
          <p:cNvSpPr/>
          <p:nvPr/>
        </p:nvSpPr>
        <p:spPr>
          <a:xfrm>
            <a:off x="9496425" y="246493"/>
            <a:ext cx="691642" cy="12687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313F4-5770-0680-DE38-53AE78AA1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3769"/>
            <a:ext cx="5992550" cy="23193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on:</a:t>
            </a:r>
            <a:b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“</a:t>
            </a:r>
            <a:r>
              <a:rPr lang="en-US" sz="4400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Successmaker</a:t>
            </a:r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”</a:t>
            </a:r>
          </a:p>
        </p:txBody>
      </p:sp>
      <p:pic>
        <p:nvPicPr>
          <p:cNvPr id="11" name="Picture Placeholder 10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041611A-3390-494C-D1F3-11D2A021C4B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716"/>
          <a:stretch/>
        </p:blipFill>
        <p:spPr>
          <a:xfrm>
            <a:off x="490506" y="487252"/>
            <a:ext cx="11211919" cy="3190217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1871F-1E33-5B47-8313-BD2C73314B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CEE77-9709-A56A-0051-ADAB3611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2ACC7-2CD7-D744-8BD5-B4D3031D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3D11FA3-C08D-BF13-20A1-2A83F130FE7F}"/>
              </a:ext>
            </a:extLst>
          </p:cNvPr>
          <p:cNvSpPr/>
          <p:nvPr/>
        </p:nvSpPr>
        <p:spPr>
          <a:xfrm>
            <a:off x="8153400" y="1771650"/>
            <a:ext cx="1664208" cy="81800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E2DB-3381-3186-13F7-66BE3C2C7E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Assignments/Explore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9830F-EF96-A9B7-7376-B71DC1C35A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Part of the </a:t>
            </a:r>
            <a:r>
              <a:rPr lang="en-US" dirty="0" err="1"/>
              <a:t>Savvas</a:t>
            </a:r>
            <a:r>
              <a:rPr lang="en-US" dirty="0"/>
              <a:t> Easy Bridge</a:t>
            </a:r>
          </a:p>
        </p:txBody>
      </p:sp>
    </p:spTree>
    <p:extLst>
      <p:ext uri="{BB962C8B-B14F-4D97-AF65-F5344CB8AC3E}">
        <p14:creationId xmlns:p14="http://schemas.microsoft.com/office/powerpoint/2010/main" val="291783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ame 13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3770F-3051-6B9C-3348-3FC9E460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3769"/>
            <a:ext cx="5992550" cy="23193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on:</a:t>
            </a:r>
            <a:b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“realize”</a:t>
            </a:r>
          </a:p>
        </p:txBody>
      </p:sp>
      <p:pic>
        <p:nvPicPr>
          <p:cNvPr id="9" name="Picture Placeholder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45BC958-2668-95E9-FADD-8C813DB633D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716"/>
          <a:stretch/>
        </p:blipFill>
        <p:spPr>
          <a:xfrm>
            <a:off x="490506" y="487252"/>
            <a:ext cx="11211919" cy="319021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3865E-6360-6EFE-F42F-3825D89E8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6085" y="3893770"/>
            <a:ext cx="4377714" cy="2319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ctr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>
                    <a:alpha val="60000"/>
                  </a:schemeClr>
                </a:solidFill>
              </a:rPr>
              <a:t>This will bring you to two choices.  Assignments and Explore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222ED-35F6-5914-2C3E-BB6BFBD0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D136-F748-DFF8-9910-6A5EB449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B0D2-B76A-596A-D057-6FDA88F6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E318948-4838-34BD-A798-4B9A2A20C895}"/>
              </a:ext>
            </a:extLst>
          </p:cNvPr>
          <p:cNvSpPr/>
          <p:nvPr/>
        </p:nvSpPr>
        <p:spPr>
          <a:xfrm>
            <a:off x="8924925" y="819150"/>
            <a:ext cx="1227950" cy="684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4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ame 22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3770F-3051-6B9C-3348-3FC9E460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7952"/>
            <a:ext cx="5992550" cy="23193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Realize Dashboard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3865E-6360-6EFE-F42F-3825D89E8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6085" y="647953"/>
            <a:ext cx="4377714" cy="2319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accent2">
                    <a:alpha val="60000"/>
                  </a:schemeClr>
                </a:solidFill>
              </a:rPr>
              <a:t>For assignments, click on “My Work”</a:t>
            </a:r>
          </a:p>
        </p:txBody>
      </p:sp>
      <p:pic>
        <p:nvPicPr>
          <p:cNvPr id="9" name="Picture Placeholder 8" descr="Icon&#10;&#10;Description automatically generated with low confidence">
            <a:extLst>
              <a:ext uri="{FF2B5EF4-FFF2-40B4-BE49-F238E27FC236}">
                <a16:creationId xmlns:a16="http://schemas.microsoft.com/office/drawing/2014/main" id="{B13A661F-90A5-6798-A09C-C611CD92B6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31752" r="1" b="7776"/>
          <a:stretch/>
        </p:blipFill>
        <p:spPr>
          <a:xfrm>
            <a:off x="490506" y="3187595"/>
            <a:ext cx="11211919" cy="318667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222ED-35F6-5914-2C3E-BB6BFBD0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D136-F748-DFF8-9910-6A5EB449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B0D2-B76A-596A-D057-6FDA88F6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149C497B-B13C-79EB-68AB-9B7AA0BE25ED}"/>
              </a:ext>
            </a:extLst>
          </p:cNvPr>
          <p:cNvSpPr/>
          <p:nvPr/>
        </p:nvSpPr>
        <p:spPr>
          <a:xfrm>
            <a:off x="2514599" y="1649980"/>
            <a:ext cx="818007" cy="147411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1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ame 13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A2477EE-FBE5-4DB7-8438-DE1CAC61A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B0E521E-8528-4E92-8B8C-67ED5C5BD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437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F097499C-1674-4A33-BAFD-70C190D38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437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Placeholder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DE57CB3-E32C-AD83-95AC-1FF84F5E465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009"/>
          <a:stretch/>
        </p:blipFill>
        <p:spPr>
          <a:xfrm>
            <a:off x="6485" y="1"/>
            <a:ext cx="12179030" cy="64008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222ED-35F6-5914-2C3E-BB6BFBD0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D136-F748-DFF8-9910-6A5EB449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B0D2-B76A-596A-D057-6FDA88F6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FBC777D-CFFF-7E37-4605-6BC0A5DF59A2}"/>
              </a:ext>
            </a:extLst>
          </p:cNvPr>
          <p:cNvSpPr/>
          <p:nvPr/>
        </p:nvSpPr>
        <p:spPr>
          <a:xfrm>
            <a:off x="304799" y="2943225"/>
            <a:ext cx="2676525" cy="356235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Choose one of the assignments</a:t>
            </a:r>
          </a:p>
        </p:txBody>
      </p:sp>
    </p:spTree>
    <p:extLst>
      <p:ext uri="{BB962C8B-B14F-4D97-AF65-F5344CB8AC3E}">
        <p14:creationId xmlns:p14="http://schemas.microsoft.com/office/powerpoint/2010/main" val="153430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ame 13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5">
            <a:extLst>
              <a:ext uri="{FF2B5EF4-FFF2-40B4-BE49-F238E27FC236}">
                <a16:creationId xmlns:a16="http://schemas.microsoft.com/office/drawing/2014/main" id="{8A2477EE-FBE5-4DB7-8438-DE1CAC61A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17">
            <a:extLst>
              <a:ext uri="{FF2B5EF4-FFF2-40B4-BE49-F238E27FC236}">
                <a16:creationId xmlns:a16="http://schemas.microsoft.com/office/drawing/2014/main" id="{5B0E521E-8528-4E92-8B8C-67ED5C5BD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437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F097499C-1674-4A33-BAFD-70C190D38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437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Placeholder 8" descr="Graphical user interface, diagram, application&#10;&#10;Description automatically generated">
            <a:extLst>
              <a:ext uri="{FF2B5EF4-FFF2-40B4-BE49-F238E27FC236}">
                <a16:creationId xmlns:a16="http://schemas.microsoft.com/office/drawing/2014/main" id="{08E16140-575C-4FED-4813-4A327B67E94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767" r="768" b="1"/>
          <a:stretch/>
        </p:blipFill>
        <p:spPr>
          <a:xfrm>
            <a:off x="6485" y="1"/>
            <a:ext cx="12179030" cy="64008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222ED-35F6-5914-2C3E-BB6BFBD0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D136-F748-DFF8-9910-6A5EB449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B0D2-B76A-596A-D057-6FDA88F6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303421E-9F88-EFB3-8352-E36C4D95E47E}"/>
              </a:ext>
            </a:extLst>
          </p:cNvPr>
          <p:cNvSpPr/>
          <p:nvPr/>
        </p:nvSpPr>
        <p:spPr>
          <a:xfrm>
            <a:off x="180975" y="2324101"/>
            <a:ext cx="2724150" cy="18244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Choose the one you want</a:t>
            </a:r>
          </a:p>
        </p:txBody>
      </p:sp>
    </p:spTree>
    <p:extLst>
      <p:ext uri="{BB962C8B-B14F-4D97-AF65-F5344CB8AC3E}">
        <p14:creationId xmlns:p14="http://schemas.microsoft.com/office/powerpoint/2010/main" val="586235692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AFE2A1-77F8-441E-9B9F-DD61C354F4F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{E5CF356F-74E8-4F23-8281-BA2464677A48}tf00537603_win32</Template>
  <TotalTime>444</TotalTime>
  <Words>106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Calibri</vt:lpstr>
      <vt:lpstr>Sabon Next LT</vt:lpstr>
      <vt:lpstr>Wingdings</vt:lpstr>
      <vt:lpstr>LuminousVTI</vt:lpstr>
      <vt:lpstr>How to Access Successmaker and Math Assignments</vt:lpstr>
      <vt:lpstr>Clever Dashboard</vt:lpstr>
      <vt:lpstr>Click on: “Successmaker”</vt:lpstr>
      <vt:lpstr>Assignments/Explore</vt:lpstr>
      <vt:lpstr>Click on: “realize”</vt:lpstr>
      <vt:lpstr>Realize Dashboard</vt:lpstr>
      <vt:lpstr>PowerPoint Presentation</vt:lpstr>
      <vt:lpstr>PowerPoint Presentation</vt:lpstr>
    </vt:vector>
  </TitlesOfParts>
  <Company>Broward County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Successmaker and Math Assignments</dc:title>
  <dc:creator>Jane B. Barcelo</dc:creator>
  <cp:lastModifiedBy>Karen L. Dallas</cp:lastModifiedBy>
  <cp:revision>3</cp:revision>
  <dcterms:created xsi:type="dcterms:W3CDTF">2022-09-09T13:05:07Z</dcterms:created>
  <dcterms:modified xsi:type="dcterms:W3CDTF">2023-01-09T13:54:09Z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